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593" r:id="rId2"/>
    <p:sldId id="589" r:id="rId3"/>
    <p:sldId id="615" r:id="rId4"/>
    <p:sldId id="617" r:id="rId5"/>
    <p:sldId id="616" r:id="rId6"/>
    <p:sldId id="618" r:id="rId7"/>
    <p:sldId id="608" r:id="rId8"/>
    <p:sldId id="598" r:id="rId9"/>
    <p:sldId id="600" r:id="rId10"/>
  </p:sldIdLst>
  <p:sldSz cx="5400675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C2D"/>
    <a:srgbClr val="D4A237"/>
    <a:srgbClr val="C99935"/>
    <a:srgbClr val="D49B10"/>
    <a:srgbClr val="FFD579"/>
    <a:srgbClr val="292926"/>
    <a:srgbClr val="B30C2A"/>
    <a:srgbClr val="ECECEC"/>
    <a:srgbClr val="24242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577"/>
  </p:normalViewPr>
  <p:slideViewPr>
    <p:cSldViewPr snapToGrid="0" snapToObjects="1">
      <p:cViewPr>
        <p:scale>
          <a:sx n="149" d="100"/>
          <a:sy n="149" d="100"/>
        </p:scale>
        <p:origin x="221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46035-1EBB-AD47-9152-8E96F5222959}" type="datetimeFigureOut">
              <a:rPr lang="de-AT" smtClean="0"/>
              <a:t>03.09.25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F6F0D-2433-F24F-B1A0-372A4F30B93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176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F6F0D-2433-F24F-B1A0-372A4F30B93A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3749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883861"/>
            <a:ext cx="4590574" cy="1880235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2836605"/>
            <a:ext cx="4050506" cy="1303913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29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88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287536"/>
            <a:ext cx="1164521" cy="457682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287536"/>
            <a:ext cx="3426053" cy="457682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02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3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346420"/>
            <a:ext cx="4658082" cy="2246530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3614203"/>
            <a:ext cx="4658082" cy="118139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27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437680"/>
            <a:ext cx="2295287" cy="34266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437680"/>
            <a:ext cx="2295287" cy="34266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86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87537"/>
            <a:ext cx="4658082" cy="10438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323916"/>
            <a:ext cx="2284738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972747"/>
            <a:ext cx="2284738" cy="29016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323916"/>
            <a:ext cx="2295990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972747"/>
            <a:ext cx="2295990" cy="29016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92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10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8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777598"/>
            <a:ext cx="2734092" cy="3837980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34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777598"/>
            <a:ext cx="2734092" cy="3837980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31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287537"/>
            <a:ext cx="465808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437680"/>
            <a:ext cx="465808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443C4-CBC9-E54E-8AF9-74D9B8C5FC7D}" type="datetimeFigureOut">
              <a:rPr lang="en-GB" smtClean="0"/>
              <a:t>03/09/2025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5005627"/>
            <a:ext cx="1822728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F6D34-EEFE-7F4F-AE23-3C0E05A9A4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00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978743-B9EF-C13F-8A96-C08552A3B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13F36"/>
              </a:clrFrom>
              <a:clrTo>
                <a:srgbClr val="413F36">
                  <a:alpha val="0"/>
                </a:srgbClr>
              </a:clrTo>
            </a:clrChange>
          </a:blip>
          <a:srcRect r="6631" b="34939"/>
          <a:stretch/>
        </p:blipFill>
        <p:spPr>
          <a:xfrm>
            <a:off x="0" y="631534"/>
            <a:ext cx="5405615" cy="251116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AAA2747-96FD-A298-216A-BF4AB6C7E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8" t="33051" r="18607" b="34361"/>
          <a:stretch/>
        </p:blipFill>
        <p:spPr>
          <a:xfrm>
            <a:off x="562914" y="631534"/>
            <a:ext cx="4132804" cy="105293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DB4F2C1-025B-4225-7F7F-6149789BE939}"/>
              </a:ext>
            </a:extLst>
          </p:cNvPr>
          <p:cNvSpPr txBox="1"/>
          <p:nvPr/>
        </p:nvSpPr>
        <p:spPr>
          <a:xfrm>
            <a:off x="1723793" y="3607334"/>
            <a:ext cx="2379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B88C2D"/>
                </a:solidFill>
                <a:latin typeface="Avenir Book" panose="02000503020000020003" pitchFamily="2" charset="0"/>
              </a:rPr>
              <a:t>Schrift AVENIR</a:t>
            </a:r>
          </a:p>
          <a:p>
            <a:r>
              <a:rPr lang="de-AT" dirty="0">
                <a:solidFill>
                  <a:srgbClr val="B88C2D"/>
                </a:solidFill>
                <a:latin typeface="Avenir Book" panose="02000503020000020003" pitchFamily="2" charset="0"/>
              </a:rPr>
              <a:t>Farbe: #B18E40</a:t>
            </a:r>
          </a:p>
          <a:p>
            <a:endParaRPr lang="de-AT" dirty="0">
              <a:solidFill>
                <a:srgbClr val="B88C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1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BA941F5-9984-ADA4-D730-BEF991E2E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451" r="89974">
                        <a14:foregroundMark x1="9701" y1="36816" x2="1953" y2="46875"/>
                        <a14:foregroundMark x1="1953" y1="46875" x2="651" y2="62109"/>
                        <a14:foregroundMark x1="651" y1="62109" x2="10221" y2="56152"/>
                        <a14:foregroundMark x1="10221" y1="56152" x2="9570" y2="36035"/>
                        <a14:foregroundMark x1="3776" y1="41699" x2="5469" y2="57715"/>
                        <a14:foregroundMark x1="5469" y1="57715" x2="3451" y2="42285"/>
                        <a14:foregroundMark x1="3451" y1="42285" x2="3451" y2="42383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475" y="1170958"/>
            <a:ext cx="5299206" cy="353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4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B4F3940-41AC-0FD8-C7E0-98FD28D99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00" r="44249" b="26988"/>
          <a:stretch/>
        </p:blipFill>
        <p:spPr>
          <a:xfrm>
            <a:off x="-39826" y="69851"/>
            <a:ext cx="5484966" cy="30692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48A1F6D-2C7B-09FB-D0AD-4760E3D97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rgbClr val="F8F8F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r="11262" b="35702"/>
          <a:stretch/>
        </p:blipFill>
        <p:spPr>
          <a:xfrm>
            <a:off x="-76123" y="316612"/>
            <a:ext cx="5521441" cy="2479462"/>
          </a:xfrm>
          <a:prstGeom prst="rect">
            <a:avLst/>
          </a:prstGeom>
          <a:effectLst>
            <a:reflection stA="63090" endPos="20957" dir="5400000" sy="-100000" algn="bl" rotWithShape="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D0CAD62-2094-4DF5-3F73-B62E5C2D5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rgbClr val="F8F8F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rcRect b="78575"/>
          <a:stretch/>
        </p:blipFill>
        <p:spPr>
          <a:xfrm rot="10800000" flipH="1">
            <a:off x="-76302" y="-9793"/>
            <a:ext cx="5521442" cy="408098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76BE42-AE52-17F8-4349-596BB284A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41" r="37016" b="5387"/>
          <a:stretch/>
        </p:blipFill>
        <p:spPr>
          <a:xfrm rot="168225">
            <a:off x="-590396" y="2274285"/>
            <a:ext cx="6782937" cy="260182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1000"/>
              </a:srgbClr>
            </a:outerShdw>
            <a:reflection stA="51000" endPos="38031" dir="5400000" sy="-100000" algn="bl" rotWithShape="0"/>
            <a:softEdge rad="504818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3FE8790-5AD4-3377-5C1D-8A74C4F1EE98}"/>
              </a:ext>
            </a:extLst>
          </p:cNvPr>
          <p:cNvSpPr txBox="1"/>
          <p:nvPr/>
        </p:nvSpPr>
        <p:spPr>
          <a:xfrm>
            <a:off x="-1" y="4273561"/>
            <a:ext cx="5400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>
                <a:solidFill>
                  <a:srgbClr val="D4A237"/>
                </a:solidFill>
                <a:latin typeface="Avenir Book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de-AT" sz="3600" dirty="0">
                <a:solidFill>
                  <a:srgbClr val="C99935"/>
                </a:solidFill>
                <a:latin typeface="Avenir Book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rPr>
              <a:t>SAL  BURG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2D53C26-A61D-04F8-3916-B4BA3795176F}"/>
              </a:ext>
            </a:extLst>
          </p:cNvPr>
          <p:cNvSpPr txBox="1"/>
          <p:nvPr/>
        </p:nvSpPr>
        <p:spPr>
          <a:xfrm>
            <a:off x="-1" y="4606155"/>
            <a:ext cx="540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D4A237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de-AT" sz="3600" dirty="0">
                <a:latin typeface="Avenir Book" panose="02000503020000020003" pitchFamily="2" charset="0"/>
              </a:rPr>
              <a:t>                       WAVES</a:t>
            </a:r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A33CEF73-F2B2-6C78-8ABA-3B5F61C7B92E}"/>
              </a:ext>
            </a:extLst>
          </p:cNvPr>
          <p:cNvSpPr/>
          <p:nvPr/>
        </p:nvSpPr>
        <p:spPr>
          <a:xfrm>
            <a:off x="-2180670" y="2496259"/>
            <a:ext cx="6810543" cy="1052938"/>
          </a:xfrm>
          <a:custGeom>
            <a:avLst/>
            <a:gdLst>
              <a:gd name="connsiteX0" fmla="*/ 0 w 4813738"/>
              <a:gd name="connsiteY0" fmla="*/ 0 h 1325196"/>
              <a:gd name="connsiteX1" fmla="*/ 1576552 w 4813738"/>
              <a:gd name="connsiteY1" fmla="*/ 1324303 h 1325196"/>
              <a:gd name="connsiteX2" fmla="*/ 2532993 w 4813738"/>
              <a:gd name="connsiteY2" fmla="*/ 220717 h 1325196"/>
              <a:gd name="connsiteX3" fmla="*/ 3426373 w 4813738"/>
              <a:gd name="connsiteY3" fmla="*/ 1145627 h 1325196"/>
              <a:gd name="connsiteX4" fmla="*/ 3909849 w 4813738"/>
              <a:gd name="connsiteY4" fmla="*/ 641131 h 1325196"/>
              <a:gd name="connsiteX5" fmla="*/ 4267200 w 4813738"/>
              <a:gd name="connsiteY5" fmla="*/ 1051034 h 1325196"/>
              <a:gd name="connsiteX6" fmla="*/ 4487917 w 4813738"/>
              <a:gd name="connsiteY6" fmla="*/ 777765 h 1325196"/>
              <a:gd name="connsiteX7" fmla="*/ 4614042 w 4813738"/>
              <a:gd name="connsiteY7" fmla="*/ 987972 h 1325196"/>
              <a:gd name="connsiteX8" fmla="*/ 4698124 w 4813738"/>
              <a:gd name="connsiteY8" fmla="*/ 851338 h 1325196"/>
              <a:gd name="connsiteX9" fmla="*/ 4782207 w 4813738"/>
              <a:gd name="connsiteY9" fmla="*/ 956441 h 1325196"/>
              <a:gd name="connsiteX10" fmla="*/ 4813738 w 4813738"/>
              <a:gd name="connsiteY10" fmla="*/ 893379 h 13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3738" h="1325196">
                <a:moveTo>
                  <a:pt x="0" y="0"/>
                </a:moveTo>
                <a:cubicBezTo>
                  <a:pt x="577193" y="643758"/>
                  <a:pt x="1154387" y="1287517"/>
                  <a:pt x="1576552" y="1324303"/>
                </a:cubicBezTo>
                <a:cubicBezTo>
                  <a:pt x="1998718" y="1361089"/>
                  <a:pt x="2224690" y="250496"/>
                  <a:pt x="2532993" y="220717"/>
                </a:cubicBezTo>
                <a:cubicBezTo>
                  <a:pt x="2841296" y="190938"/>
                  <a:pt x="3196897" y="1075558"/>
                  <a:pt x="3426373" y="1145627"/>
                </a:cubicBezTo>
                <a:cubicBezTo>
                  <a:pt x="3655849" y="1215696"/>
                  <a:pt x="3769711" y="656896"/>
                  <a:pt x="3909849" y="641131"/>
                </a:cubicBezTo>
                <a:cubicBezTo>
                  <a:pt x="4049987" y="625366"/>
                  <a:pt x="4170855" y="1028262"/>
                  <a:pt x="4267200" y="1051034"/>
                </a:cubicBezTo>
                <a:cubicBezTo>
                  <a:pt x="4363545" y="1073806"/>
                  <a:pt x="4430110" y="788275"/>
                  <a:pt x="4487917" y="777765"/>
                </a:cubicBezTo>
                <a:cubicBezTo>
                  <a:pt x="4545724" y="767255"/>
                  <a:pt x="4579008" y="975710"/>
                  <a:pt x="4614042" y="987972"/>
                </a:cubicBezTo>
                <a:cubicBezTo>
                  <a:pt x="4649076" y="1000234"/>
                  <a:pt x="4670097" y="856593"/>
                  <a:pt x="4698124" y="851338"/>
                </a:cubicBezTo>
                <a:cubicBezTo>
                  <a:pt x="4726151" y="846083"/>
                  <a:pt x="4782207" y="956441"/>
                  <a:pt x="4782207" y="956441"/>
                </a:cubicBezTo>
                <a:cubicBezTo>
                  <a:pt x="4801476" y="963448"/>
                  <a:pt x="4807607" y="928413"/>
                  <a:pt x="4813738" y="893379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ACA59E64-A97B-D45B-AD5B-46F53E0B1A4D}"/>
              </a:ext>
            </a:extLst>
          </p:cNvPr>
          <p:cNvSpPr/>
          <p:nvPr/>
        </p:nvSpPr>
        <p:spPr>
          <a:xfrm rot="21257147">
            <a:off x="355766" y="2741054"/>
            <a:ext cx="4096873" cy="1251759"/>
          </a:xfrm>
          <a:custGeom>
            <a:avLst/>
            <a:gdLst>
              <a:gd name="connsiteX0" fmla="*/ 0 w 4479403"/>
              <a:gd name="connsiteY0" fmla="*/ 741354 h 853275"/>
              <a:gd name="connsiteX1" fmla="*/ 1296365 w 4479403"/>
              <a:gd name="connsiteY1" fmla="*/ 574 h 853275"/>
              <a:gd name="connsiteX2" fmla="*/ 2511707 w 4479403"/>
              <a:gd name="connsiteY2" fmla="*/ 845526 h 853275"/>
              <a:gd name="connsiteX3" fmla="*/ 3298785 w 4479403"/>
              <a:gd name="connsiteY3" fmla="*/ 440412 h 853275"/>
              <a:gd name="connsiteX4" fmla="*/ 3842795 w 4479403"/>
              <a:gd name="connsiteY4" fmla="*/ 799228 h 853275"/>
              <a:gd name="connsiteX5" fmla="*/ 4074289 w 4479403"/>
              <a:gd name="connsiteY5" fmla="*/ 637182 h 853275"/>
              <a:gd name="connsiteX6" fmla="*/ 4213185 w 4479403"/>
              <a:gd name="connsiteY6" fmla="*/ 776078 h 853275"/>
              <a:gd name="connsiteX7" fmla="*/ 4386805 w 4479403"/>
              <a:gd name="connsiteY7" fmla="*/ 660331 h 853275"/>
              <a:gd name="connsiteX8" fmla="*/ 4479403 w 4479403"/>
              <a:gd name="connsiteY8" fmla="*/ 741354 h 85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9403" h="853275">
                <a:moveTo>
                  <a:pt x="0" y="741354"/>
                </a:moveTo>
                <a:cubicBezTo>
                  <a:pt x="438873" y="362283"/>
                  <a:pt x="877747" y="-16788"/>
                  <a:pt x="1296365" y="574"/>
                </a:cubicBezTo>
                <a:cubicBezTo>
                  <a:pt x="1714983" y="17936"/>
                  <a:pt x="2177970" y="772220"/>
                  <a:pt x="2511707" y="845526"/>
                </a:cubicBezTo>
                <a:cubicBezTo>
                  <a:pt x="2845444" y="918832"/>
                  <a:pt x="3076937" y="448128"/>
                  <a:pt x="3298785" y="440412"/>
                </a:cubicBezTo>
                <a:cubicBezTo>
                  <a:pt x="3520633" y="432696"/>
                  <a:pt x="3713544" y="766433"/>
                  <a:pt x="3842795" y="799228"/>
                </a:cubicBezTo>
                <a:cubicBezTo>
                  <a:pt x="3972046" y="832023"/>
                  <a:pt x="4012557" y="641040"/>
                  <a:pt x="4074289" y="637182"/>
                </a:cubicBezTo>
                <a:cubicBezTo>
                  <a:pt x="4136021" y="633324"/>
                  <a:pt x="4161099" y="772220"/>
                  <a:pt x="4213185" y="776078"/>
                </a:cubicBezTo>
                <a:cubicBezTo>
                  <a:pt x="4265271" y="779936"/>
                  <a:pt x="4342435" y="666118"/>
                  <a:pt x="4386805" y="660331"/>
                </a:cubicBezTo>
                <a:cubicBezTo>
                  <a:pt x="4431175" y="654544"/>
                  <a:pt x="4455289" y="697949"/>
                  <a:pt x="4479403" y="74135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0ECBC95-4B2C-0BA9-733A-AE61894F5ADD}"/>
              </a:ext>
            </a:extLst>
          </p:cNvPr>
          <p:cNvSpPr txBox="1"/>
          <p:nvPr/>
        </p:nvSpPr>
        <p:spPr>
          <a:xfrm>
            <a:off x="1422713" y="4436634"/>
            <a:ext cx="70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D4A237"/>
                </a:solidFill>
                <a:latin typeface="Avenir Book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de-AT" dirty="0"/>
              <a:t>Z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6271FAF-420B-663C-8937-0E8A75D40C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19" t="33051" r="17565" b="34361"/>
          <a:stretch/>
        </p:blipFill>
        <p:spPr>
          <a:xfrm>
            <a:off x="900919" y="360230"/>
            <a:ext cx="3797823" cy="9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0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48A1F6D-2C7B-09FB-D0AD-4760E3D97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rgbClr val="F8F8F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r="11262" b="35702"/>
          <a:stretch/>
        </p:blipFill>
        <p:spPr>
          <a:xfrm>
            <a:off x="-76302" y="394718"/>
            <a:ext cx="5521441" cy="2479462"/>
          </a:xfrm>
          <a:prstGeom prst="rect">
            <a:avLst/>
          </a:prstGeom>
          <a:effectLst>
            <a:reflection stA="63090" endPos="20957" dir="5400000" sy="-100000" algn="bl" rotWithShape="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D0CAD62-2094-4DF5-3F73-B62E5C2D5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rgbClr val="F8F8F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b="78575"/>
          <a:stretch/>
        </p:blipFill>
        <p:spPr>
          <a:xfrm rot="10800000" flipH="1">
            <a:off x="-76302" y="-9793"/>
            <a:ext cx="5521442" cy="408098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3FE8790-5AD4-3377-5C1D-8A74C4F1EE98}"/>
              </a:ext>
            </a:extLst>
          </p:cNvPr>
          <p:cNvSpPr txBox="1"/>
          <p:nvPr/>
        </p:nvSpPr>
        <p:spPr>
          <a:xfrm>
            <a:off x="-1" y="4273561"/>
            <a:ext cx="5400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>
                <a:solidFill>
                  <a:srgbClr val="D4A237"/>
                </a:solidFill>
                <a:latin typeface="Avenir Book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de-AT" sz="3600" dirty="0">
                <a:solidFill>
                  <a:srgbClr val="C99935"/>
                </a:solidFill>
                <a:latin typeface="Avenir Book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rPr>
              <a:t>SAL  BURG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2D53C26-A61D-04F8-3916-B4BA3795176F}"/>
              </a:ext>
            </a:extLst>
          </p:cNvPr>
          <p:cNvSpPr txBox="1"/>
          <p:nvPr/>
        </p:nvSpPr>
        <p:spPr>
          <a:xfrm>
            <a:off x="-1" y="4606155"/>
            <a:ext cx="540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D4A237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de-AT" sz="3600" dirty="0">
                <a:latin typeface="Avenir Book" panose="02000503020000020003" pitchFamily="2" charset="0"/>
              </a:rPr>
              <a:t>                       WAVES</a:t>
            </a:r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A33CEF73-F2B2-6C78-8ABA-3B5F61C7B92E}"/>
              </a:ext>
            </a:extLst>
          </p:cNvPr>
          <p:cNvSpPr/>
          <p:nvPr/>
        </p:nvSpPr>
        <p:spPr>
          <a:xfrm>
            <a:off x="-2180670" y="2496259"/>
            <a:ext cx="6810543" cy="1052938"/>
          </a:xfrm>
          <a:custGeom>
            <a:avLst/>
            <a:gdLst>
              <a:gd name="connsiteX0" fmla="*/ 0 w 4813738"/>
              <a:gd name="connsiteY0" fmla="*/ 0 h 1325196"/>
              <a:gd name="connsiteX1" fmla="*/ 1576552 w 4813738"/>
              <a:gd name="connsiteY1" fmla="*/ 1324303 h 1325196"/>
              <a:gd name="connsiteX2" fmla="*/ 2532993 w 4813738"/>
              <a:gd name="connsiteY2" fmla="*/ 220717 h 1325196"/>
              <a:gd name="connsiteX3" fmla="*/ 3426373 w 4813738"/>
              <a:gd name="connsiteY3" fmla="*/ 1145627 h 1325196"/>
              <a:gd name="connsiteX4" fmla="*/ 3909849 w 4813738"/>
              <a:gd name="connsiteY4" fmla="*/ 641131 h 1325196"/>
              <a:gd name="connsiteX5" fmla="*/ 4267200 w 4813738"/>
              <a:gd name="connsiteY5" fmla="*/ 1051034 h 1325196"/>
              <a:gd name="connsiteX6" fmla="*/ 4487917 w 4813738"/>
              <a:gd name="connsiteY6" fmla="*/ 777765 h 1325196"/>
              <a:gd name="connsiteX7" fmla="*/ 4614042 w 4813738"/>
              <a:gd name="connsiteY7" fmla="*/ 987972 h 1325196"/>
              <a:gd name="connsiteX8" fmla="*/ 4698124 w 4813738"/>
              <a:gd name="connsiteY8" fmla="*/ 851338 h 1325196"/>
              <a:gd name="connsiteX9" fmla="*/ 4782207 w 4813738"/>
              <a:gd name="connsiteY9" fmla="*/ 956441 h 1325196"/>
              <a:gd name="connsiteX10" fmla="*/ 4813738 w 4813738"/>
              <a:gd name="connsiteY10" fmla="*/ 893379 h 13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3738" h="1325196">
                <a:moveTo>
                  <a:pt x="0" y="0"/>
                </a:moveTo>
                <a:cubicBezTo>
                  <a:pt x="577193" y="643758"/>
                  <a:pt x="1154387" y="1287517"/>
                  <a:pt x="1576552" y="1324303"/>
                </a:cubicBezTo>
                <a:cubicBezTo>
                  <a:pt x="1998718" y="1361089"/>
                  <a:pt x="2224690" y="250496"/>
                  <a:pt x="2532993" y="220717"/>
                </a:cubicBezTo>
                <a:cubicBezTo>
                  <a:pt x="2841296" y="190938"/>
                  <a:pt x="3196897" y="1075558"/>
                  <a:pt x="3426373" y="1145627"/>
                </a:cubicBezTo>
                <a:cubicBezTo>
                  <a:pt x="3655849" y="1215696"/>
                  <a:pt x="3769711" y="656896"/>
                  <a:pt x="3909849" y="641131"/>
                </a:cubicBezTo>
                <a:cubicBezTo>
                  <a:pt x="4049987" y="625366"/>
                  <a:pt x="4170855" y="1028262"/>
                  <a:pt x="4267200" y="1051034"/>
                </a:cubicBezTo>
                <a:cubicBezTo>
                  <a:pt x="4363545" y="1073806"/>
                  <a:pt x="4430110" y="788275"/>
                  <a:pt x="4487917" y="777765"/>
                </a:cubicBezTo>
                <a:cubicBezTo>
                  <a:pt x="4545724" y="767255"/>
                  <a:pt x="4579008" y="975710"/>
                  <a:pt x="4614042" y="987972"/>
                </a:cubicBezTo>
                <a:cubicBezTo>
                  <a:pt x="4649076" y="1000234"/>
                  <a:pt x="4670097" y="856593"/>
                  <a:pt x="4698124" y="851338"/>
                </a:cubicBezTo>
                <a:cubicBezTo>
                  <a:pt x="4726151" y="846083"/>
                  <a:pt x="4782207" y="956441"/>
                  <a:pt x="4782207" y="956441"/>
                </a:cubicBezTo>
                <a:cubicBezTo>
                  <a:pt x="4801476" y="963448"/>
                  <a:pt x="4807607" y="928413"/>
                  <a:pt x="4813738" y="893379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ACA59E64-A97B-D45B-AD5B-46F53E0B1A4D}"/>
              </a:ext>
            </a:extLst>
          </p:cNvPr>
          <p:cNvSpPr/>
          <p:nvPr/>
        </p:nvSpPr>
        <p:spPr>
          <a:xfrm rot="21257147">
            <a:off x="355766" y="2741054"/>
            <a:ext cx="4096873" cy="1251759"/>
          </a:xfrm>
          <a:custGeom>
            <a:avLst/>
            <a:gdLst>
              <a:gd name="connsiteX0" fmla="*/ 0 w 4479403"/>
              <a:gd name="connsiteY0" fmla="*/ 741354 h 853275"/>
              <a:gd name="connsiteX1" fmla="*/ 1296365 w 4479403"/>
              <a:gd name="connsiteY1" fmla="*/ 574 h 853275"/>
              <a:gd name="connsiteX2" fmla="*/ 2511707 w 4479403"/>
              <a:gd name="connsiteY2" fmla="*/ 845526 h 853275"/>
              <a:gd name="connsiteX3" fmla="*/ 3298785 w 4479403"/>
              <a:gd name="connsiteY3" fmla="*/ 440412 h 853275"/>
              <a:gd name="connsiteX4" fmla="*/ 3842795 w 4479403"/>
              <a:gd name="connsiteY4" fmla="*/ 799228 h 853275"/>
              <a:gd name="connsiteX5" fmla="*/ 4074289 w 4479403"/>
              <a:gd name="connsiteY5" fmla="*/ 637182 h 853275"/>
              <a:gd name="connsiteX6" fmla="*/ 4213185 w 4479403"/>
              <a:gd name="connsiteY6" fmla="*/ 776078 h 853275"/>
              <a:gd name="connsiteX7" fmla="*/ 4386805 w 4479403"/>
              <a:gd name="connsiteY7" fmla="*/ 660331 h 853275"/>
              <a:gd name="connsiteX8" fmla="*/ 4479403 w 4479403"/>
              <a:gd name="connsiteY8" fmla="*/ 741354 h 85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9403" h="853275">
                <a:moveTo>
                  <a:pt x="0" y="741354"/>
                </a:moveTo>
                <a:cubicBezTo>
                  <a:pt x="438873" y="362283"/>
                  <a:pt x="877747" y="-16788"/>
                  <a:pt x="1296365" y="574"/>
                </a:cubicBezTo>
                <a:cubicBezTo>
                  <a:pt x="1714983" y="17936"/>
                  <a:pt x="2177970" y="772220"/>
                  <a:pt x="2511707" y="845526"/>
                </a:cubicBezTo>
                <a:cubicBezTo>
                  <a:pt x="2845444" y="918832"/>
                  <a:pt x="3076937" y="448128"/>
                  <a:pt x="3298785" y="440412"/>
                </a:cubicBezTo>
                <a:cubicBezTo>
                  <a:pt x="3520633" y="432696"/>
                  <a:pt x="3713544" y="766433"/>
                  <a:pt x="3842795" y="799228"/>
                </a:cubicBezTo>
                <a:cubicBezTo>
                  <a:pt x="3972046" y="832023"/>
                  <a:pt x="4012557" y="641040"/>
                  <a:pt x="4074289" y="637182"/>
                </a:cubicBezTo>
                <a:cubicBezTo>
                  <a:pt x="4136021" y="633324"/>
                  <a:pt x="4161099" y="772220"/>
                  <a:pt x="4213185" y="776078"/>
                </a:cubicBezTo>
                <a:cubicBezTo>
                  <a:pt x="4265271" y="779936"/>
                  <a:pt x="4342435" y="666118"/>
                  <a:pt x="4386805" y="660331"/>
                </a:cubicBezTo>
                <a:cubicBezTo>
                  <a:pt x="4431175" y="654544"/>
                  <a:pt x="4455289" y="697949"/>
                  <a:pt x="4479403" y="74135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0ECBC95-4B2C-0BA9-733A-AE61894F5ADD}"/>
              </a:ext>
            </a:extLst>
          </p:cNvPr>
          <p:cNvSpPr txBox="1"/>
          <p:nvPr/>
        </p:nvSpPr>
        <p:spPr>
          <a:xfrm>
            <a:off x="1422713" y="4436634"/>
            <a:ext cx="70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D4A237"/>
                </a:solidFill>
                <a:latin typeface="Avenir Book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de-AT" dirty="0"/>
              <a:t>Z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6271FAF-420B-663C-8937-0E8A75D40C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19" t="33051" r="17565" b="34361"/>
          <a:stretch/>
        </p:blipFill>
        <p:spPr>
          <a:xfrm>
            <a:off x="900919" y="360230"/>
            <a:ext cx="3797823" cy="9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1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BBCEF61-2552-8630-2A5E-4B981EA43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41" r="37016" b="5387"/>
          <a:stretch/>
        </p:blipFill>
        <p:spPr>
          <a:xfrm rot="11079008" flipH="1">
            <a:off x="-1008655" y="1399425"/>
            <a:ext cx="6434550" cy="260182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1000"/>
              </a:srgbClr>
            </a:outerShdw>
            <a:reflection stA="51000" endPos="38031" dir="5400000" sy="-100000" algn="bl" rotWithShape="0"/>
            <a:softEdge rad="1160217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7332DEE-0F55-36FD-ADE7-8878895629C3}"/>
              </a:ext>
            </a:extLst>
          </p:cNvPr>
          <p:cNvSpPr/>
          <p:nvPr/>
        </p:nvSpPr>
        <p:spPr>
          <a:xfrm>
            <a:off x="-44094" y="4704993"/>
            <a:ext cx="621233" cy="886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76BE42-AE52-17F8-4349-596BB284A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41" r="37016" b="5387"/>
          <a:stretch/>
        </p:blipFill>
        <p:spPr>
          <a:xfrm rot="168225">
            <a:off x="-691003" y="2629305"/>
            <a:ext cx="6569923" cy="260182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1000"/>
              </a:srgbClr>
            </a:outerShdw>
            <a:reflection stA="51000" endPos="38031" dir="5400000" sy="-100000" algn="bl" rotWithShape="0"/>
            <a:softEdge rad="504818"/>
          </a:effectLst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A33CEF73-F2B2-6C78-8ABA-3B5F61C7B92E}"/>
              </a:ext>
            </a:extLst>
          </p:cNvPr>
          <p:cNvSpPr/>
          <p:nvPr/>
        </p:nvSpPr>
        <p:spPr>
          <a:xfrm>
            <a:off x="-2118526" y="2540208"/>
            <a:ext cx="6810543" cy="1052938"/>
          </a:xfrm>
          <a:custGeom>
            <a:avLst/>
            <a:gdLst>
              <a:gd name="connsiteX0" fmla="*/ 0 w 4813738"/>
              <a:gd name="connsiteY0" fmla="*/ 0 h 1325196"/>
              <a:gd name="connsiteX1" fmla="*/ 1576552 w 4813738"/>
              <a:gd name="connsiteY1" fmla="*/ 1324303 h 1325196"/>
              <a:gd name="connsiteX2" fmla="*/ 2532993 w 4813738"/>
              <a:gd name="connsiteY2" fmla="*/ 220717 h 1325196"/>
              <a:gd name="connsiteX3" fmla="*/ 3426373 w 4813738"/>
              <a:gd name="connsiteY3" fmla="*/ 1145627 h 1325196"/>
              <a:gd name="connsiteX4" fmla="*/ 3909849 w 4813738"/>
              <a:gd name="connsiteY4" fmla="*/ 641131 h 1325196"/>
              <a:gd name="connsiteX5" fmla="*/ 4267200 w 4813738"/>
              <a:gd name="connsiteY5" fmla="*/ 1051034 h 1325196"/>
              <a:gd name="connsiteX6" fmla="*/ 4487917 w 4813738"/>
              <a:gd name="connsiteY6" fmla="*/ 777765 h 1325196"/>
              <a:gd name="connsiteX7" fmla="*/ 4614042 w 4813738"/>
              <a:gd name="connsiteY7" fmla="*/ 987972 h 1325196"/>
              <a:gd name="connsiteX8" fmla="*/ 4698124 w 4813738"/>
              <a:gd name="connsiteY8" fmla="*/ 851338 h 1325196"/>
              <a:gd name="connsiteX9" fmla="*/ 4782207 w 4813738"/>
              <a:gd name="connsiteY9" fmla="*/ 956441 h 1325196"/>
              <a:gd name="connsiteX10" fmla="*/ 4813738 w 4813738"/>
              <a:gd name="connsiteY10" fmla="*/ 893379 h 13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3738" h="1325196">
                <a:moveTo>
                  <a:pt x="0" y="0"/>
                </a:moveTo>
                <a:cubicBezTo>
                  <a:pt x="577193" y="643758"/>
                  <a:pt x="1154387" y="1287517"/>
                  <a:pt x="1576552" y="1324303"/>
                </a:cubicBezTo>
                <a:cubicBezTo>
                  <a:pt x="1998718" y="1361089"/>
                  <a:pt x="2224690" y="250496"/>
                  <a:pt x="2532993" y="220717"/>
                </a:cubicBezTo>
                <a:cubicBezTo>
                  <a:pt x="2841296" y="190938"/>
                  <a:pt x="3196897" y="1075558"/>
                  <a:pt x="3426373" y="1145627"/>
                </a:cubicBezTo>
                <a:cubicBezTo>
                  <a:pt x="3655849" y="1215696"/>
                  <a:pt x="3769711" y="656896"/>
                  <a:pt x="3909849" y="641131"/>
                </a:cubicBezTo>
                <a:cubicBezTo>
                  <a:pt x="4049987" y="625366"/>
                  <a:pt x="4170855" y="1028262"/>
                  <a:pt x="4267200" y="1051034"/>
                </a:cubicBezTo>
                <a:cubicBezTo>
                  <a:pt x="4363545" y="1073806"/>
                  <a:pt x="4430110" y="788275"/>
                  <a:pt x="4487917" y="777765"/>
                </a:cubicBezTo>
                <a:cubicBezTo>
                  <a:pt x="4545724" y="767255"/>
                  <a:pt x="4579008" y="975710"/>
                  <a:pt x="4614042" y="987972"/>
                </a:cubicBezTo>
                <a:cubicBezTo>
                  <a:pt x="4649076" y="1000234"/>
                  <a:pt x="4670097" y="856593"/>
                  <a:pt x="4698124" y="851338"/>
                </a:cubicBezTo>
                <a:cubicBezTo>
                  <a:pt x="4726151" y="846083"/>
                  <a:pt x="4782207" y="956441"/>
                  <a:pt x="4782207" y="956441"/>
                </a:cubicBezTo>
                <a:cubicBezTo>
                  <a:pt x="4801476" y="963448"/>
                  <a:pt x="4807607" y="928413"/>
                  <a:pt x="4813738" y="893379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ACA59E64-A97B-D45B-AD5B-46F53E0B1A4D}"/>
              </a:ext>
            </a:extLst>
          </p:cNvPr>
          <p:cNvSpPr/>
          <p:nvPr/>
        </p:nvSpPr>
        <p:spPr>
          <a:xfrm rot="21257147">
            <a:off x="355766" y="2741054"/>
            <a:ext cx="4096873" cy="1251759"/>
          </a:xfrm>
          <a:custGeom>
            <a:avLst/>
            <a:gdLst>
              <a:gd name="connsiteX0" fmla="*/ 0 w 4479403"/>
              <a:gd name="connsiteY0" fmla="*/ 741354 h 853275"/>
              <a:gd name="connsiteX1" fmla="*/ 1296365 w 4479403"/>
              <a:gd name="connsiteY1" fmla="*/ 574 h 853275"/>
              <a:gd name="connsiteX2" fmla="*/ 2511707 w 4479403"/>
              <a:gd name="connsiteY2" fmla="*/ 845526 h 853275"/>
              <a:gd name="connsiteX3" fmla="*/ 3298785 w 4479403"/>
              <a:gd name="connsiteY3" fmla="*/ 440412 h 853275"/>
              <a:gd name="connsiteX4" fmla="*/ 3842795 w 4479403"/>
              <a:gd name="connsiteY4" fmla="*/ 799228 h 853275"/>
              <a:gd name="connsiteX5" fmla="*/ 4074289 w 4479403"/>
              <a:gd name="connsiteY5" fmla="*/ 637182 h 853275"/>
              <a:gd name="connsiteX6" fmla="*/ 4213185 w 4479403"/>
              <a:gd name="connsiteY6" fmla="*/ 776078 h 853275"/>
              <a:gd name="connsiteX7" fmla="*/ 4386805 w 4479403"/>
              <a:gd name="connsiteY7" fmla="*/ 660331 h 853275"/>
              <a:gd name="connsiteX8" fmla="*/ 4479403 w 4479403"/>
              <a:gd name="connsiteY8" fmla="*/ 741354 h 85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9403" h="853275">
                <a:moveTo>
                  <a:pt x="0" y="741354"/>
                </a:moveTo>
                <a:cubicBezTo>
                  <a:pt x="438873" y="362283"/>
                  <a:pt x="877747" y="-16788"/>
                  <a:pt x="1296365" y="574"/>
                </a:cubicBezTo>
                <a:cubicBezTo>
                  <a:pt x="1714983" y="17936"/>
                  <a:pt x="2177970" y="772220"/>
                  <a:pt x="2511707" y="845526"/>
                </a:cubicBezTo>
                <a:cubicBezTo>
                  <a:pt x="2845444" y="918832"/>
                  <a:pt x="3076937" y="448128"/>
                  <a:pt x="3298785" y="440412"/>
                </a:cubicBezTo>
                <a:cubicBezTo>
                  <a:pt x="3520633" y="432696"/>
                  <a:pt x="3713544" y="766433"/>
                  <a:pt x="3842795" y="799228"/>
                </a:cubicBezTo>
                <a:cubicBezTo>
                  <a:pt x="3972046" y="832023"/>
                  <a:pt x="4012557" y="641040"/>
                  <a:pt x="4074289" y="637182"/>
                </a:cubicBezTo>
                <a:cubicBezTo>
                  <a:pt x="4136021" y="633324"/>
                  <a:pt x="4161099" y="772220"/>
                  <a:pt x="4213185" y="776078"/>
                </a:cubicBezTo>
                <a:cubicBezTo>
                  <a:pt x="4265271" y="779936"/>
                  <a:pt x="4342435" y="666118"/>
                  <a:pt x="4386805" y="660331"/>
                </a:cubicBezTo>
                <a:cubicBezTo>
                  <a:pt x="4431175" y="654544"/>
                  <a:pt x="4455289" y="697949"/>
                  <a:pt x="4479403" y="74135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284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DCD30-0B2A-A1AD-7E97-677484E7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B91DC58-AB42-881A-39F3-C57E9FA0C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41" r="37016" b="5387"/>
          <a:stretch/>
        </p:blipFill>
        <p:spPr>
          <a:xfrm rot="11079008" flipH="1">
            <a:off x="-623316" y="-93894"/>
            <a:ext cx="6434550" cy="260182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1000"/>
              </a:srgbClr>
            </a:outerShdw>
            <a:reflection stA="51000" endPos="38031" dir="5400000" sy="-100000" algn="bl" rotWithShape="0"/>
            <a:softEdge rad="1160217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F46B2B5-4254-C0D2-7D41-4596B5102095}"/>
              </a:ext>
            </a:extLst>
          </p:cNvPr>
          <p:cNvSpPr/>
          <p:nvPr/>
        </p:nvSpPr>
        <p:spPr>
          <a:xfrm>
            <a:off x="-44094" y="4704993"/>
            <a:ext cx="621233" cy="886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9B9230-E793-FACB-6945-86D780A1C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41" r="37016" b="5387"/>
          <a:stretch/>
        </p:blipFill>
        <p:spPr>
          <a:xfrm rot="168225">
            <a:off x="-1228950" y="3048050"/>
            <a:ext cx="6569923" cy="260182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1000"/>
              </a:srgbClr>
            </a:outerShdw>
            <a:reflection stA="51000" endPos="38031" dir="5400000" sy="-100000" algn="bl" rotWithShape="0"/>
            <a:softEdge rad="504818"/>
          </a:effectLst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9DC0B943-02A7-9EAD-66F0-05DE1AD57D29}"/>
              </a:ext>
            </a:extLst>
          </p:cNvPr>
          <p:cNvSpPr/>
          <p:nvPr/>
        </p:nvSpPr>
        <p:spPr>
          <a:xfrm>
            <a:off x="-2118526" y="2540208"/>
            <a:ext cx="6810543" cy="1052938"/>
          </a:xfrm>
          <a:custGeom>
            <a:avLst/>
            <a:gdLst>
              <a:gd name="connsiteX0" fmla="*/ 0 w 4813738"/>
              <a:gd name="connsiteY0" fmla="*/ 0 h 1325196"/>
              <a:gd name="connsiteX1" fmla="*/ 1576552 w 4813738"/>
              <a:gd name="connsiteY1" fmla="*/ 1324303 h 1325196"/>
              <a:gd name="connsiteX2" fmla="*/ 2532993 w 4813738"/>
              <a:gd name="connsiteY2" fmla="*/ 220717 h 1325196"/>
              <a:gd name="connsiteX3" fmla="*/ 3426373 w 4813738"/>
              <a:gd name="connsiteY3" fmla="*/ 1145627 h 1325196"/>
              <a:gd name="connsiteX4" fmla="*/ 3909849 w 4813738"/>
              <a:gd name="connsiteY4" fmla="*/ 641131 h 1325196"/>
              <a:gd name="connsiteX5" fmla="*/ 4267200 w 4813738"/>
              <a:gd name="connsiteY5" fmla="*/ 1051034 h 1325196"/>
              <a:gd name="connsiteX6" fmla="*/ 4487917 w 4813738"/>
              <a:gd name="connsiteY6" fmla="*/ 777765 h 1325196"/>
              <a:gd name="connsiteX7" fmla="*/ 4614042 w 4813738"/>
              <a:gd name="connsiteY7" fmla="*/ 987972 h 1325196"/>
              <a:gd name="connsiteX8" fmla="*/ 4698124 w 4813738"/>
              <a:gd name="connsiteY8" fmla="*/ 851338 h 1325196"/>
              <a:gd name="connsiteX9" fmla="*/ 4782207 w 4813738"/>
              <a:gd name="connsiteY9" fmla="*/ 956441 h 1325196"/>
              <a:gd name="connsiteX10" fmla="*/ 4813738 w 4813738"/>
              <a:gd name="connsiteY10" fmla="*/ 893379 h 13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3738" h="1325196">
                <a:moveTo>
                  <a:pt x="0" y="0"/>
                </a:moveTo>
                <a:cubicBezTo>
                  <a:pt x="577193" y="643758"/>
                  <a:pt x="1154387" y="1287517"/>
                  <a:pt x="1576552" y="1324303"/>
                </a:cubicBezTo>
                <a:cubicBezTo>
                  <a:pt x="1998718" y="1361089"/>
                  <a:pt x="2224690" y="250496"/>
                  <a:pt x="2532993" y="220717"/>
                </a:cubicBezTo>
                <a:cubicBezTo>
                  <a:pt x="2841296" y="190938"/>
                  <a:pt x="3196897" y="1075558"/>
                  <a:pt x="3426373" y="1145627"/>
                </a:cubicBezTo>
                <a:cubicBezTo>
                  <a:pt x="3655849" y="1215696"/>
                  <a:pt x="3769711" y="656896"/>
                  <a:pt x="3909849" y="641131"/>
                </a:cubicBezTo>
                <a:cubicBezTo>
                  <a:pt x="4049987" y="625366"/>
                  <a:pt x="4170855" y="1028262"/>
                  <a:pt x="4267200" y="1051034"/>
                </a:cubicBezTo>
                <a:cubicBezTo>
                  <a:pt x="4363545" y="1073806"/>
                  <a:pt x="4430110" y="788275"/>
                  <a:pt x="4487917" y="777765"/>
                </a:cubicBezTo>
                <a:cubicBezTo>
                  <a:pt x="4545724" y="767255"/>
                  <a:pt x="4579008" y="975710"/>
                  <a:pt x="4614042" y="987972"/>
                </a:cubicBezTo>
                <a:cubicBezTo>
                  <a:pt x="4649076" y="1000234"/>
                  <a:pt x="4670097" y="856593"/>
                  <a:pt x="4698124" y="851338"/>
                </a:cubicBezTo>
                <a:cubicBezTo>
                  <a:pt x="4726151" y="846083"/>
                  <a:pt x="4782207" y="956441"/>
                  <a:pt x="4782207" y="956441"/>
                </a:cubicBezTo>
                <a:cubicBezTo>
                  <a:pt x="4801476" y="963448"/>
                  <a:pt x="4807607" y="928413"/>
                  <a:pt x="4813738" y="893379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506E6A39-1BD3-823E-211F-34295E62E02A}"/>
              </a:ext>
            </a:extLst>
          </p:cNvPr>
          <p:cNvSpPr/>
          <p:nvPr/>
        </p:nvSpPr>
        <p:spPr>
          <a:xfrm rot="21257147">
            <a:off x="355766" y="2741054"/>
            <a:ext cx="4096873" cy="1251759"/>
          </a:xfrm>
          <a:custGeom>
            <a:avLst/>
            <a:gdLst>
              <a:gd name="connsiteX0" fmla="*/ 0 w 4479403"/>
              <a:gd name="connsiteY0" fmla="*/ 741354 h 853275"/>
              <a:gd name="connsiteX1" fmla="*/ 1296365 w 4479403"/>
              <a:gd name="connsiteY1" fmla="*/ 574 h 853275"/>
              <a:gd name="connsiteX2" fmla="*/ 2511707 w 4479403"/>
              <a:gd name="connsiteY2" fmla="*/ 845526 h 853275"/>
              <a:gd name="connsiteX3" fmla="*/ 3298785 w 4479403"/>
              <a:gd name="connsiteY3" fmla="*/ 440412 h 853275"/>
              <a:gd name="connsiteX4" fmla="*/ 3842795 w 4479403"/>
              <a:gd name="connsiteY4" fmla="*/ 799228 h 853275"/>
              <a:gd name="connsiteX5" fmla="*/ 4074289 w 4479403"/>
              <a:gd name="connsiteY5" fmla="*/ 637182 h 853275"/>
              <a:gd name="connsiteX6" fmla="*/ 4213185 w 4479403"/>
              <a:gd name="connsiteY6" fmla="*/ 776078 h 853275"/>
              <a:gd name="connsiteX7" fmla="*/ 4386805 w 4479403"/>
              <a:gd name="connsiteY7" fmla="*/ 660331 h 853275"/>
              <a:gd name="connsiteX8" fmla="*/ 4479403 w 4479403"/>
              <a:gd name="connsiteY8" fmla="*/ 741354 h 85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9403" h="853275">
                <a:moveTo>
                  <a:pt x="0" y="741354"/>
                </a:moveTo>
                <a:cubicBezTo>
                  <a:pt x="438873" y="362283"/>
                  <a:pt x="877747" y="-16788"/>
                  <a:pt x="1296365" y="574"/>
                </a:cubicBezTo>
                <a:cubicBezTo>
                  <a:pt x="1714983" y="17936"/>
                  <a:pt x="2177970" y="772220"/>
                  <a:pt x="2511707" y="845526"/>
                </a:cubicBezTo>
                <a:cubicBezTo>
                  <a:pt x="2845444" y="918832"/>
                  <a:pt x="3076937" y="448128"/>
                  <a:pt x="3298785" y="440412"/>
                </a:cubicBezTo>
                <a:cubicBezTo>
                  <a:pt x="3520633" y="432696"/>
                  <a:pt x="3713544" y="766433"/>
                  <a:pt x="3842795" y="799228"/>
                </a:cubicBezTo>
                <a:cubicBezTo>
                  <a:pt x="3972046" y="832023"/>
                  <a:pt x="4012557" y="641040"/>
                  <a:pt x="4074289" y="637182"/>
                </a:cubicBezTo>
                <a:cubicBezTo>
                  <a:pt x="4136021" y="633324"/>
                  <a:pt x="4161099" y="772220"/>
                  <a:pt x="4213185" y="776078"/>
                </a:cubicBezTo>
                <a:cubicBezTo>
                  <a:pt x="4265271" y="779936"/>
                  <a:pt x="4342435" y="666118"/>
                  <a:pt x="4386805" y="660331"/>
                </a:cubicBezTo>
                <a:cubicBezTo>
                  <a:pt x="4431175" y="654544"/>
                  <a:pt x="4455289" y="697949"/>
                  <a:pt x="4479403" y="74135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380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B4F3940-41AC-0FD8-C7E0-98FD28D99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00" r="33139" b="26988"/>
          <a:stretch/>
        </p:blipFill>
        <p:spPr>
          <a:xfrm>
            <a:off x="6474" y="69851"/>
            <a:ext cx="6578062" cy="306921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7332DEE-0F55-36FD-ADE7-8878895629C3}"/>
              </a:ext>
            </a:extLst>
          </p:cNvPr>
          <p:cNvSpPr/>
          <p:nvPr/>
        </p:nvSpPr>
        <p:spPr>
          <a:xfrm>
            <a:off x="-44094" y="4704993"/>
            <a:ext cx="621233" cy="886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8A1F6D-2C7B-09FB-D0AD-4760E3D97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r="11676" b="35702"/>
          <a:stretch/>
        </p:blipFill>
        <p:spPr>
          <a:xfrm>
            <a:off x="6474" y="316612"/>
            <a:ext cx="5445140" cy="2479462"/>
          </a:xfrm>
          <a:prstGeom prst="rect">
            <a:avLst/>
          </a:prstGeom>
          <a:effectLst>
            <a:reflection stA="63090" endPos="20957" dir="5400000" sy="-100000" algn="bl" rotWithShape="0"/>
          </a:effec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58661E-E799-E782-23DB-E24BE63761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l="17918" t="33051" r="18607" b="34361"/>
          <a:stretch/>
        </p:blipFill>
        <p:spPr>
          <a:xfrm>
            <a:off x="673463" y="360230"/>
            <a:ext cx="4053748" cy="10327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D0CAD62-2094-4DF5-3F73-B62E5C2D5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rcRect b="78575"/>
          <a:stretch/>
        </p:blipFill>
        <p:spPr>
          <a:xfrm rot="10800000" flipH="1">
            <a:off x="0" y="-9793"/>
            <a:ext cx="5445140" cy="408098"/>
          </a:xfrm>
          <a:prstGeom prst="rect">
            <a:avLst/>
          </a:prstGeom>
          <a:effectLst>
            <a:reflection stA="63090" endPos="20957" dir="5400000" sy="-100000" algn="bl" rotWithShape="0"/>
          </a:effectLst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A33CEF73-F2B2-6C78-8ABA-3B5F61C7B92E}"/>
              </a:ext>
            </a:extLst>
          </p:cNvPr>
          <p:cNvSpPr/>
          <p:nvPr/>
        </p:nvSpPr>
        <p:spPr>
          <a:xfrm>
            <a:off x="-2180670" y="2496259"/>
            <a:ext cx="6810543" cy="1052938"/>
          </a:xfrm>
          <a:custGeom>
            <a:avLst/>
            <a:gdLst>
              <a:gd name="connsiteX0" fmla="*/ 0 w 4813738"/>
              <a:gd name="connsiteY0" fmla="*/ 0 h 1325196"/>
              <a:gd name="connsiteX1" fmla="*/ 1576552 w 4813738"/>
              <a:gd name="connsiteY1" fmla="*/ 1324303 h 1325196"/>
              <a:gd name="connsiteX2" fmla="*/ 2532993 w 4813738"/>
              <a:gd name="connsiteY2" fmla="*/ 220717 h 1325196"/>
              <a:gd name="connsiteX3" fmla="*/ 3426373 w 4813738"/>
              <a:gd name="connsiteY3" fmla="*/ 1145627 h 1325196"/>
              <a:gd name="connsiteX4" fmla="*/ 3909849 w 4813738"/>
              <a:gd name="connsiteY4" fmla="*/ 641131 h 1325196"/>
              <a:gd name="connsiteX5" fmla="*/ 4267200 w 4813738"/>
              <a:gd name="connsiteY5" fmla="*/ 1051034 h 1325196"/>
              <a:gd name="connsiteX6" fmla="*/ 4487917 w 4813738"/>
              <a:gd name="connsiteY6" fmla="*/ 777765 h 1325196"/>
              <a:gd name="connsiteX7" fmla="*/ 4614042 w 4813738"/>
              <a:gd name="connsiteY7" fmla="*/ 987972 h 1325196"/>
              <a:gd name="connsiteX8" fmla="*/ 4698124 w 4813738"/>
              <a:gd name="connsiteY8" fmla="*/ 851338 h 1325196"/>
              <a:gd name="connsiteX9" fmla="*/ 4782207 w 4813738"/>
              <a:gd name="connsiteY9" fmla="*/ 956441 h 1325196"/>
              <a:gd name="connsiteX10" fmla="*/ 4813738 w 4813738"/>
              <a:gd name="connsiteY10" fmla="*/ 893379 h 13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3738" h="1325196">
                <a:moveTo>
                  <a:pt x="0" y="0"/>
                </a:moveTo>
                <a:cubicBezTo>
                  <a:pt x="577193" y="643758"/>
                  <a:pt x="1154387" y="1287517"/>
                  <a:pt x="1576552" y="1324303"/>
                </a:cubicBezTo>
                <a:cubicBezTo>
                  <a:pt x="1998718" y="1361089"/>
                  <a:pt x="2224690" y="250496"/>
                  <a:pt x="2532993" y="220717"/>
                </a:cubicBezTo>
                <a:cubicBezTo>
                  <a:pt x="2841296" y="190938"/>
                  <a:pt x="3196897" y="1075558"/>
                  <a:pt x="3426373" y="1145627"/>
                </a:cubicBezTo>
                <a:cubicBezTo>
                  <a:pt x="3655849" y="1215696"/>
                  <a:pt x="3769711" y="656896"/>
                  <a:pt x="3909849" y="641131"/>
                </a:cubicBezTo>
                <a:cubicBezTo>
                  <a:pt x="4049987" y="625366"/>
                  <a:pt x="4170855" y="1028262"/>
                  <a:pt x="4267200" y="1051034"/>
                </a:cubicBezTo>
                <a:cubicBezTo>
                  <a:pt x="4363545" y="1073806"/>
                  <a:pt x="4430110" y="788275"/>
                  <a:pt x="4487917" y="777765"/>
                </a:cubicBezTo>
                <a:cubicBezTo>
                  <a:pt x="4545724" y="767255"/>
                  <a:pt x="4579008" y="975710"/>
                  <a:pt x="4614042" y="987972"/>
                </a:cubicBezTo>
                <a:cubicBezTo>
                  <a:pt x="4649076" y="1000234"/>
                  <a:pt x="4670097" y="856593"/>
                  <a:pt x="4698124" y="851338"/>
                </a:cubicBezTo>
                <a:cubicBezTo>
                  <a:pt x="4726151" y="846083"/>
                  <a:pt x="4782207" y="956441"/>
                  <a:pt x="4782207" y="956441"/>
                </a:cubicBezTo>
                <a:cubicBezTo>
                  <a:pt x="4801476" y="963448"/>
                  <a:pt x="4807607" y="928413"/>
                  <a:pt x="4813738" y="893379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E04B901-3461-EE0C-403A-9A127DD49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41" r="37016" b="5387"/>
          <a:stretch/>
        </p:blipFill>
        <p:spPr>
          <a:xfrm rot="168225">
            <a:off x="-599667" y="2118528"/>
            <a:ext cx="6611424" cy="29642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1000"/>
              </a:srgbClr>
            </a:outerShdw>
            <a:reflection stA="51000" endPos="38031" dir="5400000" sy="-100000" algn="bl" rotWithShape="0"/>
            <a:softEdge rad="504818"/>
          </a:effec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2D53C26-A61D-04F8-3916-B4BA3795176F}"/>
              </a:ext>
            </a:extLst>
          </p:cNvPr>
          <p:cNvSpPr txBox="1"/>
          <p:nvPr/>
        </p:nvSpPr>
        <p:spPr>
          <a:xfrm>
            <a:off x="-76302" y="4535131"/>
            <a:ext cx="540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D4A237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de-AT" dirty="0"/>
              <a:t>                     </a:t>
            </a:r>
            <a:r>
              <a:rPr lang="de-AT" dirty="0">
                <a:solidFill>
                  <a:srgbClr val="C99935"/>
                </a:solidFill>
              </a:rPr>
              <a:t>Waves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FE8790-5AD4-3377-5C1D-8A74C4F1EE98}"/>
              </a:ext>
            </a:extLst>
          </p:cNvPr>
          <p:cNvSpPr txBox="1"/>
          <p:nvPr/>
        </p:nvSpPr>
        <p:spPr>
          <a:xfrm>
            <a:off x="-279647" y="4266119"/>
            <a:ext cx="540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rgbClr val="D4A237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de-AT" sz="4000" dirty="0">
                <a:solidFill>
                  <a:srgbClr val="C99935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Salzburg</a:t>
            </a: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67B55EC6-803D-769B-D5A2-FA3FCFFEAACE}"/>
              </a:ext>
            </a:extLst>
          </p:cNvPr>
          <p:cNvSpPr/>
          <p:nvPr/>
        </p:nvSpPr>
        <p:spPr>
          <a:xfrm>
            <a:off x="-2441812" y="2590565"/>
            <a:ext cx="7332825" cy="1205338"/>
          </a:xfrm>
          <a:custGeom>
            <a:avLst/>
            <a:gdLst>
              <a:gd name="connsiteX0" fmla="*/ 0 w 4813738"/>
              <a:gd name="connsiteY0" fmla="*/ 0 h 1325196"/>
              <a:gd name="connsiteX1" fmla="*/ 1576552 w 4813738"/>
              <a:gd name="connsiteY1" fmla="*/ 1324303 h 1325196"/>
              <a:gd name="connsiteX2" fmla="*/ 2532993 w 4813738"/>
              <a:gd name="connsiteY2" fmla="*/ 220717 h 1325196"/>
              <a:gd name="connsiteX3" fmla="*/ 3426373 w 4813738"/>
              <a:gd name="connsiteY3" fmla="*/ 1145627 h 1325196"/>
              <a:gd name="connsiteX4" fmla="*/ 3909849 w 4813738"/>
              <a:gd name="connsiteY4" fmla="*/ 641131 h 1325196"/>
              <a:gd name="connsiteX5" fmla="*/ 4267200 w 4813738"/>
              <a:gd name="connsiteY5" fmla="*/ 1051034 h 1325196"/>
              <a:gd name="connsiteX6" fmla="*/ 4487917 w 4813738"/>
              <a:gd name="connsiteY6" fmla="*/ 777765 h 1325196"/>
              <a:gd name="connsiteX7" fmla="*/ 4614042 w 4813738"/>
              <a:gd name="connsiteY7" fmla="*/ 987972 h 1325196"/>
              <a:gd name="connsiteX8" fmla="*/ 4698124 w 4813738"/>
              <a:gd name="connsiteY8" fmla="*/ 851338 h 1325196"/>
              <a:gd name="connsiteX9" fmla="*/ 4782207 w 4813738"/>
              <a:gd name="connsiteY9" fmla="*/ 956441 h 1325196"/>
              <a:gd name="connsiteX10" fmla="*/ 4813738 w 4813738"/>
              <a:gd name="connsiteY10" fmla="*/ 893379 h 13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3738" h="1325196">
                <a:moveTo>
                  <a:pt x="0" y="0"/>
                </a:moveTo>
                <a:cubicBezTo>
                  <a:pt x="577193" y="643758"/>
                  <a:pt x="1154387" y="1287517"/>
                  <a:pt x="1576552" y="1324303"/>
                </a:cubicBezTo>
                <a:cubicBezTo>
                  <a:pt x="1998718" y="1361089"/>
                  <a:pt x="2224690" y="250496"/>
                  <a:pt x="2532993" y="220717"/>
                </a:cubicBezTo>
                <a:cubicBezTo>
                  <a:pt x="2841296" y="190938"/>
                  <a:pt x="3196897" y="1075558"/>
                  <a:pt x="3426373" y="1145627"/>
                </a:cubicBezTo>
                <a:cubicBezTo>
                  <a:pt x="3655849" y="1215696"/>
                  <a:pt x="3769711" y="656896"/>
                  <a:pt x="3909849" y="641131"/>
                </a:cubicBezTo>
                <a:cubicBezTo>
                  <a:pt x="4049987" y="625366"/>
                  <a:pt x="4170855" y="1028262"/>
                  <a:pt x="4267200" y="1051034"/>
                </a:cubicBezTo>
                <a:cubicBezTo>
                  <a:pt x="4363545" y="1073806"/>
                  <a:pt x="4430110" y="788275"/>
                  <a:pt x="4487917" y="777765"/>
                </a:cubicBezTo>
                <a:cubicBezTo>
                  <a:pt x="4545724" y="767255"/>
                  <a:pt x="4579008" y="975710"/>
                  <a:pt x="4614042" y="987972"/>
                </a:cubicBezTo>
                <a:cubicBezTo>
                  <a:pt x="4649076" y="1000234"/>
                  <a:pt x="4670097" y="856593"/>
                  <a:pt x="4698124" y="851338"/>
                </a:cubicBezTo>
                <a:cubicBezTo>
                  <a:pt x="4726151" y="846083"/>
                  <a:pt x="4782207" y="956441"/>
                  <a:pt x="4782207" y="956441"/>
                </a:cubicBezTo>
                <a:cubicBezTo>
                  <a:pt x="4801476" y="963448"/>
                  <a:pt x="4807607" y="928413"/>
                  <a:pt x="4813738" y="893379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9628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4100A85-AAFA-1C16-B962-76240845E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41" r="37016" b="5387"/>
          <a:stretch/>
        </p:blipFill>
        <p:spPr>
          <a:xfrm>
            <a:off x="-41096" y="2473524"/>
            <a:ext cx="4722906" cy="1316150"/>
          </a:xfrm>
          <a:prstGeom prst="rect">
            <a:avLst/>
          </a:prstGeom>
          <a:effectLst>
            <a:reflection stA="45000" endPos="65000" dir="5400000" sy="-100000" algn="bl" rotWithShape="0"/>
            <a:softEdge rad="543070"/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03915F8-BB2A-D6AB-2F86-51FB698E1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r="10641" b="35702"/>
          <a:stretch/>
        </p:blipFill>
        <p:spPr>
          <a:xfrm>
            <a:off x="0" y="-18299"/>
            <a:ext cx="5530788" cy="24794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effectLst>
            <a:reflection stA="62903" endPos="6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488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7C38EAEF-8362-FC5F-483C-58D26B1E1FAC}"/>
              </a:ext>
            </a:extLst>
          </p:cNvPr>
          <p:cNvSpPr/>
          <p:nvPr/>
        </p:nvSpPr>
        <p:spPr>
          <a:xfrm>
            <a:off x="5443133" y="1649095"/>
            <a:ext cx="1349446" cy="555460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3915F8-BB2A-D6AB-2F86-51FB698E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r="12057" b="35702"/>
          <a:stretch/>
        </p:blipFill>
        <p:spPr>
          <a:xfrm>
            <a:off x="-21230" y="0"/>
            <a:ext cx="5443133" cy="28882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reflection stA="62903" endPos="6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854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</Words>
  <Application>Microsoft Macintosh PowerPoint</Application>
  <PresentationFormat>Benutzerdefiniert</PresentationFormat>
  <Paragraphs>11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Avenir Book</vt:lpstr>
      <vt:lpstr>Calibri</vt:lpstr>
      <vt:lpstr>Calibri Light</vt:lpstr>
      <vt:lpstr>Century Gothic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Fuchs Patrick Xaver</cp:lastModifiedBy>
  <cp:revision>100</cp:revision>
  <cp:lastPrinted>2022-09-15T14:06:37Z</cp:lastPrinted>
  <dcterms:created xsi:type="dcterms:W3CDTF">2022-08-02T20:35:00Z</dcterms:created>
  <dcterms:modified xsi:type="dcterms:W3CDTF">2025-09-03T22:24:44Z</dcterms:modified>
</cp:coreProperties>
</file>